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451D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31B5F-94AD-4CD1-B172-1D10AAB52FD5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42118-6446-4C9B-8EBF-AC82471D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7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4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3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6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5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48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4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8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9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2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5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3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4DC8E7-2C3E-4A19-B9EB-C2FE1A1731D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F2A9-73B4-4196-BD27-7FBCC099B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63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8A34-AA5C-2181-B3D9-EC0DE2162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2" y="762001"/>
            <a:ext cx="7718758" cy="2001520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«Беседа друзей»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5801D2-AA21-3BB5-39A0-68EFAC525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42" y="3200400"/>
            <a:ext cx="7718758" cy="1645920"/>
          </a:xfrm>
        </p:spPr>
        <p:txBody>
          <a:bodyPr>
            <a:normAutofit/>
          </a:bodyPr>
          <a:lstStyle/>
          <a:p>
            <a:r>
              <a:rPr lang="ru-RU" sz="3200" dirty="0"/>
              <a:t>                             Или </a:t>
            </a:r>
          </a:p>
          <a:p>
            <a:r>
              <a:rPr lang="ru-RU" sz="3200" dirty="0"/>
              <a:t>        поговорим о полифонии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E2134-AAF2-45E5-6EFB-F9EF16E8E70D}"/>
              </a:ext>
            </a:extLst>
          </p:cNvPr>
          <p:cNvSpPr txBox="1"/>
          <p:nvPr/>
        </p:nvSpPr>
        <p:spPr>
          <a:xfrm>
            <a:off x="3566160" y="5811520"/>
            <a:ext cx="501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Составил: преподаватель Е.А. Ситникова</a:t>
            </a:r>
          </a:p>
        </p:txBody>
      </p:sp>
    </p:spTree>
    <p:extLst>
      <p:ext uri="{BB962C8B-B14F-4D97-AF65-F5344CB8AC3E}">
        <p14:creationId xmlns:p14="http://schemas.microsoft.com/office/powerpoint/2010/main" val="11613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74B49-8509-D641-861D-3B453FBD3F80}"/>
              </a:ext>
            </a:extLst>
          </p:cNvPr>
          <p:cNvSpPr txBox="1"/>
          <p:nvPr/>
        </p:nvSpPr>
        <p:spPr>
          <a:xfrm>
            <a:off x="1645920" y="262128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816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CBFBF-DE9E-7E1B-0368-E0797035EF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0588" y="935039"/>
            <a:ext cx="8253412" cy="85312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МНОГОГОЛОСИЕ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D80A4-E53F-BC13-60F5-57A21BF453C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733675"/>
            <a:ext cx="3892550" cy="35226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Гомофония –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accent1"/>
                </a:solidFill>
              </a:rPr>
              <a:t>мелодия и аккомпанемент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4C459A-4E4D-966A-37E4-B7AE91B48D3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40313" y="2733675"/>
            <a:ext cx="4103687" cy="35226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Полифония – сочетание двух или более мелодических голосов. 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4BA82BA1-F2C0-7B4D-1319-7A3CF5AF290D}"/>
              </a:ext>
            </a:extLst>
          </p:cNvPr>
          <p:cNvSpPr/>
          <p:nvPr/>
        </p:nvSpPr>
        <p:spPr>
          <a:xfrm>
            <a:off x="2709799" y="16154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7B095840-E784-5F33-4548-4CC4DD83C9F8}"/>
              </a:ext>
            </a:extLst>
          </p:cNvPr>
          <p:cNvSpPr/>
          <p:nvPr/>
        </p:nvSpPr>
        <p:spPr>
          <a:xfrm>
            <a:off x="6766560" y="16154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5E6BB-276B-15A7-18F8-FEE425B8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760" y="1209040"/>
            <a:ext cx="3891280" cy="3048000"/>
          </a:xfrm>
        </p:spPr>
        <p:txBody>
          <a:bodyPr/>
          <a:lstStyle/>
          <a:p>
            <a:r>
              <a:rPr lang="ru-RU" sz="2800" dirty="0">
                <a:solidFill>
                  <a:schemeClr val="accent1"/>
                </a:solidFill>
              </a:rPr>
              <a:t>Немецкий композитор эпохи барокко, органист, мастер полифонического письма.</a:t>
            </a:r>
            <a:br>
              <a:rPr lang="ru-RU" sz="2800" dirty="0">
                <a:solidFill>
                  <a:schemeClr val="accent1"/>
                </a:solidFill>
              </a:rPr>
            </a:br>
            <a:r>
              <a:rPr lang="ru-RU" sz="2800" dirty="0">
                <a:solidFill>
                  <a:schemeClr val="accent1"/>
                </a:solidFill>
              </a:rPr>
              <a:t>Сочинял инвенции, фуги, фугетты, полифонические вариации.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0F205F-37D4-E9FF-7CA4-2B5193491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129" y="4815840"/>
            <a:ext cx="3175951" cy="50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             </a:t>
            </a:r>
            <a:r>
              <a:rPr lang="ru-RU" sz="2800" dirty="0">
                <a:solidFill>
                  <a:srgbClr val="FFC000"/>
                </a:solidFill>
              </a:rPr>
              <a:t>1685 - 1750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442F5D-6B09-220B-6D1F-3DE848ECF0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" y="1062249"/>
            <a:ext cx="3298825" cy="37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A550D-A79A-CF01-1BDA-2925ABC7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2" y="457200"/>
            <a:ext cx="6620968" cy="2153920"/>
          </a:xfrm>
        </p:spPr>
        <p:txBody>
          <a:bodyPr/>
          <a:lstStyle/>
          <a:p>
            <a:r>
              <a:rPr lang="ru-RU" sz="3200" dirty="0">
                <a:solidFill>
                  <a:schemeClr val="accent1"/>
                </a:solidFill>
              </a:rPr>
              <a:t>Имитация</a:t>
            </a:r>
            <a:r>
              <a:rPr lang="ru-RU" sz="3200" dirty="0"/>
              <a:t> в переводе с латыни означает подражание.       </a:t>
            </a:r>
            <a:r>
              <a:rPr lang="ru-RU" sz="3200" dirty="0">
                <a:solidFill>
                  <a:schemeClr val="accent1"/>
                </a:solidFill>
              </a:rPr>
              <a:t>Имитация</a:t>
            </a:r>
            <a:r>
              <a:rPr lang="ru-RU" sz="3200" dirty="0"/>
              <a:t> – повторение мелодии в другом голосе.                            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6F1026-B806-1689-E98D-32F51D368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442" y="2743200"/>
            <a:ext cx="7698438" cy="3276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Ноты Александр Холминов - Фуга - PianoKafe.com">
            <a:extLst>
              <a:ext uri="{FF2B5EF4-FFF2-40B4-BE49-F238E27FC236}">
                <a16:creationId xmlns:a16="http://schemas.microsoft.com/office/drawing/2014/main" id="{40C4661F-041A-6000-A1E6-9BC0074E3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 r="456" b="58192"/>
          <a:stretch/>
        </p:blipFill>
        <p:spPr bwMode="auto">
          <a:xfrm>
            <a:off x="1005840" y="2743200"/>
            <a:ext cx="6939279" cy="327660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04413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3F7D2-F8C5-B450-0675-AD83A48D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2" y="838200"/>
            <a:ext cx="6620968" cy="259080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И.С. Бах   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прелюдия До мажор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668E3E-34DB-7789-4DA1-C029466A6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442" y="2194560"/>
            <a:ext cx="7566358" cy="3169920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прелюдии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прославление и благодарение Бога.</a:t>
            </a:r>
          </a:p>
          <a:p>
            <a:r>
              <a:rPr lang="ru-RU" sz="3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Ассоциативный образ – Рождество.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Ровный ритм, светлая тональность и весь набор средств, использованных мотивов-символов передает чувство торжественной всеобъемлющей радости.</a:t>
            </a:r>
          </a:p>
        </p:txBody>
      </p:sp>
    </p:spTree>
    <p:extLst>
      <p:ext uri="{BB962C8B-B14F-4D97-AF65-F5344CB8AC3E}">
        <p14:creationId xmlns:p14="http://schemas.microsoft.com/office/powerpoint/2010/main" val="10614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CE3D56-A208-F8DD-F638-5437F969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02" y="1899920"/>
            <a:ext cx="2562225" cy="3048000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9DC24-6658-9CAF-C3E9-164CCE75F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974" y="3530539"/>
            <a:ext cx="2513942" cy="2570480"/>
          </a:xfrm>
          <a:prstGeom prst="rect">
            <a:avLst/>
          </a:prstGeom>
          <a:ln>
            <a:solidFill>
              <a:srgbClr val="FF99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2E1679-55FA-E2ED-A2EE-AE4FDD6DA72A}"/>
              </a:ext>
            </a:extLst>
          </p:cNvPr>
          <p:cNvSpPr txBox="1"/>
          <p:nvPr/>
        </p:nvSpPr>
        <p:spPr>
          <a:xfrm>
            <a:off x="1357018" y="4958080"/>
            <a:ext cx="2513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Дмитрий         Шостакович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0A5A1-7A45-2CA7-A44B-13F18081FC8B}"/>
              </a:ext>
            </a:extLst>
          </p:cNvPr>
          <p:cNvSpPr txBox="1"/>
          <p:nvPr/>
        </p:nvSpPr>
        <p:spPr>
          <a:xfrm>
            <a:off x="5273040" y="1605280"/>
            <a:ext cx="299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Александр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Холминов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0BA2E-DF48-C4BE-0DEF-720B4233497F}"/>
              </a:ext>
            </a:extLst>
          </p:cNvPr>
          <p:cNvSpPr txBox="1"/>
          <p:nvPr/>
        </p:nvSpPr>
        <p:spPr>
          <a:xfrm>
            <a:off x="802640" y="518160"/>
            <a:ext cx="753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Отечественные композиторы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</a:p>
        </p:txBody>
      </p:sp>
    </p:spTree>
    <p:extLst>
      <p:ext uri="{BB962C8B-B14F-4D97-AF65-F5344CB8AC3E}">
        <p14:creationId xmlns:p14="http://schemas.microsoft.com/office/powerpoint/2010/main" val="5404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A2A516-57C3-1E54-871E-803959D599FD}"/>
              </a:ext>
            </a:extLst>
          </p:cNvPr>
          <p:cNvSpPr txBox="1"/>
          <p:nvPr/>
        </p:nvSpPr>
        <p:spPr>
          <a:xfrm>
            <a:off x="619760" y="772160"/>
            <a:ext cx="78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Холминов Фуга соль минор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944B7-1642-AFC4-B5DD-1D5FA0C5E718}"/>
              </a:ext>
            </a:extLst>
          </p:cNvPr>
          <p:cNvSpPr txBox="1"/>
          <p:nvPr/>
        </p:nvSpPr>
        <p:spPr>
          <a:xfrm>
            <a:off x="1737360" y="1493897"/>
            <a:ext cx="659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Фуга в переводе с латыни означает «бег, бегство</a:t>
            </a:r>
            <a:r>
              <a:rPr lang="ru-RU" dirty="0"/>
              <a:t>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719C8-D87E-451F-8504-3A4CF6688022}"/>
              </a:ext>
            </a:extLst>
          </p:cNvPr>
          <p:cNvSpPr txBox="1"/>
          <p:nvPr/>
        </p:nvSpPr>
        <p:spPr>
          <a:xfrm>
            <a:off x="706120" y="2636073"/>
            <a:ext cx="7731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Фуга основана на многократном последовательном проведении и развитии темы во всех голосах по определенным правилам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405A5-2CC2-101A-7484-A0A9C56861E6}"/>
              </a:ext>
            </a:extLst>
          </p:cNvPr>
          <p:cNvSpPr txBox="1"/>
          <p:nvPr/>
        </p:nvSpPr>
        <p:spPr>
          <a:xfrm>
            <a:off x="1737360" y="5242560"/>
            <a:ext cx="644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 имитационная полифония</a:t>
            </a:r>
          </a:p>
        </p:txBody>
      </p:sp>
    </p:spTree>
    <p:extLst>
      <p:ext uri="{BB962C8B-B14F-4D97-AF65-F5344CB8AC3E}">
        <p14:creationId xmlns:p14="http://schemas.microsoft.com/office/powerpoint/2010/main" val="103054352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24367C-6EFF-7519-56FC-9C7F90715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03" y="1466790"/>
            <a:ext cx="2581275" cy="372427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8A9F36-AB4C-42C2-AE0B-329CE97B4214}"/>
              </a:ext>
            </a:extLst>
          </p:cNvPr>
          <p:cNvSpPr txBox="1"/>
          <p:nvPr/>
        </p:nvSpPr>
        <p:spPr>
          <a:xfrm>
            <a:off x="711200" y="774384"/>
            <a:ext cx="4317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Паницкий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выдающийся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баянист-виртуоз, пропагандист народной музыки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426F2-A48B-8A16-D0EA-394C7533565D}"/>
              </a:ext>
            </a:extLst>
          </p:cNvPr>
          <p:cNvSpPr txBox="1"/>
          <p:nvPr/>
        </p:nvSpPr>
        <p:spPr>
          <a:xfrm>
            <a:off x="843280" y="3529072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песня </a:t>
            </a:r>
          </a:p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«Ой, да ты калинушка» </a:t>
            </a:r>
          </a:p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обработке </a:t>
            </a:r>
          </a:p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Паницкого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29D07-FF83-327B-E019-55C445FC067C}"/>
              </a:ext>
            </a:extLst>
          </p:cNvPr>
          <p:cNvSpPr txBox="1"/>
          <p:nvPr/>
        </p:nvSpPr>
        <p:spPr>
          <a:xfrm>
            <a:off x="1209040" y="772160"/>
            <a:ext cx="588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полифонии - подголосочная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09DF7-E60A-59F3-8E08-63013DCA0A1D}"/>
              </a:ext>
            </a:extLst>
          </p:cNvPr>
          <p:cNvSpPr txBox="1"/>
          <p:nvPr/>
        </p:nvSpPr>
        <p:spPr>
          <a:xfrm>
            <a:off x="680720" y="1696721"/>
            <a:ext cx="790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Подголосочная полифония – одновременное звучание нескольких вариантов мелодии.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B5803F-9AB6-A92D-203F-4941E4C00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942115"/>
            <a:ext cx="3771898" cy="2926079"/>
          </a:xfrm>
          <a:prstGeom prst="rect">
            <a:avLst/>
          </a:prstGeom>
          <a:ln>
            <a:solidFill>
              <a:srgbClr val="FF99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F967B8-9119-9B97-806C-6397F5716433}"/>
              </a:ext>
            </a:extLst>
          </p:cNvPr>
          <p:cNvSpPr txBox="1"/>
          <p:nvPr/>
        </p:nvSpPr>
        <p:spPr>
          <a:xfrm>
            <a:off x="4683760" y="3758824"/>
            <a:ext cx="3688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– народная песенная музыка</a:t>
            </a:r>
          </a:p>
        </p:txBody>
      </p:sp>
    </p:spTree>
    <p:extLst>
      <p:ext uri="{BB962C8B-B14F-4D97-AF65-F5344CB8AC3E}">
        <p14:creationId xmlns:p14="http://schemas.microsoft.com/office/powerpoint/2010/main" val="29763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415</TotalTime>
  <Words>211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Ион</vt:lpstr>
      <vt:lpstr>«Беседа друзей»</vt:lpstr>
      <vt:lpstr>МНОГОГОЛОСИЕ</vt:lpstr>
      <vt:lpstr>Немецкий композитор эпохи барокко, органист, мастер полифонического письма. Сочинял инвенции, фуги, фугетты, полифонические вариации.</vt:lpstr>
      <vt:lpstr>Имитация в переводе с латыни означает подражание.       Имитация – повторение мелодии в другом голосе.                             </vt:lpstr>
      <vt:lpstr>И.С. Бах      Маленькая прелюдия До мажор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2023-02-05T16:54:27Z</dcterms:created>
  <dcterms:modified xsi:type="dcterms:W3CDTF">2025-05-27T09:59:01Z</dcterms:modified>
</cp:coreProperties>
</file>