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4784-C656-4A6C-8EBA-EE41CC74B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471BE0-EEBE-491F-A57B-8BC0D5380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39CD5-D7BD-453E-AC49-3A15C959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29E966-D24C-427C-B0E7-0688DA9F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19AEC-B635-4B8E-ABCC-D49A0D18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6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E6F1C-6B4E-45A2-84FF-AFEDB90A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DE56DA-79A9-4C7E-A4EC-29C2D506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E6916-DE1B-4AC1-A6FC-3C46E830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E58C7-BA80-4034-95DC-E895C8E0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4125A-5B38-44C3-B8E1-CAF04C90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FBCBFA-8077-4585-A33C-747EE3546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DD2551-B4A6-49DA-8518-B809C5E95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5A4A0-DC90-45C6-9834-766A1AE4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1834D7-69D7-4B37-8AB3-168C28CD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CBC4B-09BB-4853-A318-CBB15EDE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6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4126E-AFA1-47BB-828E-ED3F8977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A0BF4-00A3-4E3F-8C9D-8E071F0B2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873C4-3C0B-40FA-B126-8932E460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46145-4932-40D8-9794-5AC11043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F2E92-014D-4B8C-8676-D43ECD64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4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1A84C-8313-4595-83A2-74FAFC12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A9FF5-3391-4C8F-BF50-E646202D3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52D02-90EF-47C7-A52B-0DE11ECE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95865-E9B9-46D9-98F8-98442EC8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2AE2E3-C157-4E1A-BEA5-7FADFFDB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1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C6675-BECC-4710-BEC0-60B3C67B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3DE547-1EE1-48C3-B0AE-2D7CAFCC6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3B3ECB-3AD2-4BD4-81A0-535D88301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E2963D-004D-4C49-9FFB-F243E21D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E0D2B3-EF57-44B5-B60B-6FD8151E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73412-5D10-436C-A79B-982A55B0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1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E1611-3CAC-4FCA-A2C4-67EC227E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47AAB-A841-4A00-B098-9A559A2BC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E47D79-3C99-41CF-9C12-D3CB79261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07C918-8CE1-44DA-8559-AD7137C63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1FBC1F-F982-44AD-8D5D-30463B046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F11ADC-FF09-49A4-8786-B7AD4A8D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44A472-4EC9-417D-9255-FEAB2390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557D7E-023B-402F-B827-04903215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0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79DE0-23A6-4323-8A46-CCB82463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187B7-20B4-4F40-97EC-D826CEFA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ABD6A8-24B9-4C68-B4F6-CC3FE5B7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AC413A-BF26-4585-94A2-C71F406F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033F31-640F-4983-A2B9-FB3DBCD2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81B8B7-5CC8-4CDA-8B4F-EF738286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A233D9-378B-45A7-A894-29C55177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0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758BE-E5F1-4C0B-8577-D31335E7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735F74-3704-4249-A266-3DE8BCFA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555D00-3CDB-4BAB-9C50-CC8FD117D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344716-F8D5-43B9-9CDC-60CFD77B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1D90F0-FBCB-4F4C-9041-29EA91A2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E2DA28-5CC4-47B4-B5AB-053716A5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8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9FACC-5E58-46A4-B8C9-B8DDDA0F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E2826A-EA5C-4875-91D1-F83178029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CA1432-FA37-4A01-A37D-6F9165A78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D4210B-1723-4311-808B-EA541D7A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879677-3451-4679-9080-15145D77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25E910-6748-453E-9EDA-7CCED009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0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20A3-C33A-47D2-A8B9-91F8C1F1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3B7C5-CF7F-4097-9150-0312B099C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A120E-4303-4E85-AD33-50E47498B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7B42-7F68-4BED-B100-92839B55E8D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1F4F01-5A0C-49FC-9134-6E554681B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BB8ED-BB60-4DF5-B9F3-6733691D1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32D0-407F-4DDC-BD6C-12998D778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7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D277C0-AE1D-412E-A8B5-39022326C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A4723F-35EE-121B-AD7A-5DD0EC7B36A6}"/>
              </a:ext>
            </a:extLst>
          </p:cNvPr>
          <p:cNvSpPr txBox="1"/>
          <p:nvPr/>
        </p:nvSpPr>
        <p:spPr>
          <a:xfrm>
            <a:off x="5886449" y="5314949"/>
            <a:ext cx="42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Составил: преподаватель Е.А. Ситникова</a:t>
            </a:r>
          </a:p>
        </p:txBody>
      </p:sp>
    </p:spTree>
    <p:extLst>
      <p:ext uri="{BB962C8B-B14F-4D97-AF65-F5344CB8AC3E}">
        <p14:creationId xmlns:p14="http://schemas.microsoft.com/office/powerpoint/2010/main" val="216648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FEC310-028B-4E3D-856E-68788E5E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9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1F9EA6-84B6-4852-890D-D28412D09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4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750C11-C052-4347-B797-3350DFF2C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39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B2ECDF-6727-4183-8739-4F272A4AE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0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288242-7461-4F81-A8E0-4B6102CDA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0"/>
            <a:ext cx="885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8BBB92-20B0-44BC-BFDE-0903988A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31B2FC-2926-4401-B8E3-E8C3362F7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1906D9-8938-4B4C-9BC2-9BB07EDD1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2021-02-04T08:03:56Z</dcterms:created>
  <dcterms:modified xsi:type="dcterms:W3CDTF">2025-05-27T10:06:25Z</dcterms:modified>
</cp:coreProperties>
</file>