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4" r:id="rId3"/>
    <p:sldId id="294" r:id="rId4"/>
    <p:sldId id="258" r:id="rId5"/>
    <p:sldId id="270" r:id="rId6"/>
    <p:sldId id="271" r:id="rId7"/>
    <p:sldId id="261" r:id="rId8"/>
    <p:sldId id="262" r:id="rId9"/>
    <p:sldId id="279" r:id="rId10"/>
    <p:sldId id="281" r:id="rId11"/>
    <p:sldId id="280" r:id="rId12"/>
    <p:sldId id="295" r:id="rId13"/>
    <p:sldId id="297" r:id="rId14"/>
    <p:sldId id="292" r:id="rId15"/>
    <p:sldId id="293" r:id="rId16"/>
    <p:sldId id="298" r:id="rId17"/>
    <p:sldId id="282" r:id="rId18"/>
    <p:sldId id="290" r:id="rId19"/>
    <p:sldId id="285" r:id="rId20"/>
    <p:sldId id="296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141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E36B-AE3E-4B8E-850E-759DB8A4DE13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6A638-7078-4E67-88B6-6F68AA0C2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6A638-7078-4E67-88B6-6F68AA0C21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6A638-7078-4E67-88B6-6F68AA0C21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ublic\Videos\Sample%20Videos\Wildlife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%20&#1084;&#1091;&#1079;&#1099;&#1082;&#1080;\Desktop\&#1092;&#1080;&#1083;&#1100;&#1084;%20&#1076;&#1083;&#1103;%20&#1074;&#1089;&#1090;&#1072;&#1074;&#1082;&#1080;%20-%20&#1082;&#1086;&#1087;&#1080;&#1103;.wmv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6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>
                <a:solidFill>
                  <a:schemeClr val="bg1"/>
                </a:solidFill>
                <a:latin typeface="Arno Pro Display" pitchFamily="18" charset="0"/>
              </a:rPr>
              <a:t>Природа</a:t>
            </a:r>
            <a:r>
              <a:rPr lang="ru-RU" sz="6000" dirty="0">
                <a:solidFill>
                  <a:schemeClr val="bg1"/>
                </a:solidFill>
                <a:latin typeface="Arno Pro Display" pitchFamily="18" charset="0"/>
              </a:rPr>
              <a:t> </a:t>
            </a:r>
            <a:r>
              <a:rPr lang="ru-RU" sz="6000" i="1" dirty="0">
                <a:solidFill>
                  <a:schemeClr val="bg1"/>
                </a:solidFill>
                <a:latin typeface="Arno Pro Display" pitchFamily="18" charset="0"/>
              </a:rPr>
              <a:t>– наш любимый дом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429309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2017 год экологии в России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7956CB-96B1-E260-1CD5-04E19C5ED7F3}"/>
              </a:ext>
            </a:extLst>
          </p:cNvPr>
          <p:cNvSpPr txBox="1"/>
          <p:nvPr/>
        </p:nvSpPr>
        <p:spPr>
          <a:xfrm>
            <a:off x="3059832" y="58052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Составил: преподаватель Е.А. Ситникова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\134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 музыки\Desktop\презентации\priroda_rossii_foto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2865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Jiuzhaigou_park_China_Parks_Trees_Branches_Stream_513117_1280x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52928" cy="590465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 музыки\Desktop\презентации\зима в лес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250"/>
            <a:ext cx="5200650" cy="66675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67744" y="61653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И. Шишкин Зима </a:t>
            </a:r>
            <a:r>
              <a:rPr lang="ru-RU"/>
              <a:t>в лесу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 музыки\Pictures\зеленое круж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472390" cy="612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А. Рылов Зеленое кружево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 музыки\Desktop\презентации\рож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31640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И. Шишкин  Рожь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 музыки\Desktop\презентации\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157958" cy="5256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9632" y="5589240"/>
            <a:ext cx="28803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И. Остроухов Золотая осень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Природа Росс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Природа Росси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Дом музыки\Desktop\презентации\омеля\6b8daea812b23bcccdd028c7cfbd3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19" y="0"/>
            <a:ext cx="8451761" cy="6858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 музыки\Desktop\презентации\омеля\дети-со-воздушным-зме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928992" cy="554461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 музыки\Desktop\презентации\омеля\мировые-проблемы-человече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 музыки\Pictures\foto_spac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28992" cy="612068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55679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>
                <a:solidFill>
                  <a:schemeClr val="bg1"/>
                </a:solidFill>
                <a:latin typeface="Arno Pro Display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 для вставки - копия.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9" y="1143007"/>
            <a:ext cx="6095239" cy="4571429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421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472608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ом музыки\Desktop\презентации\priroda_rossii_foto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9075"/>
            <a:ext cx="8572500" cy="641985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27-399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112567" cy="588183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St._Petersburg_Parks_50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466725"/>
            <a:ext cx="12192000" cy="77914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Russia_Mountains_Lake_469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\Crimea_Russia_Coast_51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5000">
    <p:wedge/>
  </p:transition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44</Words>
  <Application>Microsoft Office PowerPoint</Application>
  <PresentationFormat>Экран (4:3)</PresentationFormat>
  <Paragraphs>10</Paragraphs>
  <Slides>21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Arno Pro Display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– Год экологии в России</dc:title>
  <dc:creator>Дом музыки</dc:creator>
  <cp:lastModifiedBy>Пользователь</cp:lastModifiedBy>
  <cp:revision>46</cp:revision>
  <dcterms:created xsi:type="dcterms:W3CDTF">2017-02-02T06:57:32Z</dcterms:created>
  <dcterms:modified xsi:type="dcterms:W3CDTF">2025-05-27T10:10:10Z</dcterms:modified>
</cp:coreProperties>
</file>