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869160"/>
            <a:ext cx="828092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Легендарные песни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589240"/>
            <a:ext cx="8784976" cy="1052736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музыкальные</a:t>
            </a: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символы Великой Победы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F4F3E-9D88-03D1-42F8-4B9AFEEA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0"/>
            <a:ext cx="7128792" cy="980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Песня «Черноглазая казачка»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2B56E-EC2A-A679-56A7-A554BEAF3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4581129"/>
            <a:ext cx="2736304" cy="79208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поэт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Илья Сельвинский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8E4F96-195B-4CF7-F0A5-B47C31904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9952" y="5409220"/>
            <a:ext cx="4127544" cy="3960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A2BC12-1A05-27EB-B0B1-D1AB76E70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10" y="1484784"/>
            <a:ext cx="1963082" cy="300558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EC4856-4298-1A7E-F8FF-5622E40F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1" y="1420572"/>
            <a:ext cx="4420665" cy="401685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32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B09C6-969C-49C3-824E-4A6692023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53DF0-5A0D-6490-BCE5-06031E16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980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Песня «Черноглазая казачка»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FFE98-EB25-9662-9439-41F43EDFC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608512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	Черноглазая казачка 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	Подковала мне коня.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	Серебро с меня спросила,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	Труд не дорого ценя.</a:t>
            </a:r>
          </a:p>
          <a:p>
            <a:endParaRPr lang="ru-RU" sz="2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«Как зовут тебя, молодка?»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А молодка говорит: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«Имя ты мое услышишь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Из-под топота копыт».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7192E2-CB6F-FF0F-3082-5FC4A1179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944" y="5301208"/>
            <a:ext cx="316835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</a:rPr>
              <a:t>Катя! Катя! Катерина!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CC94DC-8AFA-5C3F-12B2-001C6585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944" y="1196752"/>
            <a:ext cx="2957448" cy="392336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423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BA957-35E8-14BE-57CE-9E2793F47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ADF5E-4952-731D-8356-32BD376D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Песни послевоенного периода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F5EBCE-09EE-FCC6-C8B5-37D5D8B99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618856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Поклонимся великим тем годам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65D48B-2FF1-F13E-8D4B-DFAE3D8DC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4208" y="5301207"/>
            <a:ext cx="2242592" cy="3600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День Победы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35937-CCD7-A886-B2B9-CF24480DEACD}"/>
              </a:ext>
            </a:extLst>
          </p:cNvPr>
          <p:cNvSpPr txBox="1"/>
          <p:nvPr/>
        </p:nvSpPr>
        <p:spPr>
          <a:xfrm>
            <a:off x="1259632" y="191683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На безымянной высоте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2A536-35D5-1896-6624-925CC69EF5F5}"/>
              </a:ext>
            </a:extLst>
          </p:cNvPr>
          <p:cNvSpPr txBox="1"/>
          <p:nvPr/>
        </p:nvSpPr>
        <p:spPr>
          <a:xfrm>
            <a:off x="1979712" y="263691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Бухенвальдский набат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30AB8-65C9-0616-2273-4E12DA93F533}"/>
              </a:ext>
            </a:extLst>
          </p:cNvPr>
          <p:cNvSpPr txBox="1"/>
          <p:nvPr/>
        </p:nvSpPr>
        <p:spPr>
          <a:xfrm>
            <a:off x="2915816" y="3314601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Фронтовики, наденьте ордена!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3B04D-4737-5CD2-BECF-09A7E6B8594B}"/>
              </a:ext>
            </a:extLst>
          </p:cNvPr>
          <p:cNvSpPr txBox="1"/>
          <p:nvPr/>
        </p:nvSpPr>
        <p:spPr>
          <a:xfrm>
            <a:off x="3851920" y="403468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Он не вернулся из боя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067FD-F542-E7DB-8699-FC0EBF98B2D1}"/>
              </a:ext>
            </a:extLst>
          </p:cNvPr>
          <p:cNvSpPr txBox="1"/>
          <p:nvPr/>
        </p:nvSpPr>
        <p:spPr>
          <a:xfrm>
            <a:off x="5292288" y="47251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Журавли</a:t>
            </a:r>
          </a:p>
        </p:txBody>
      </p:sp>
    </p:spTree>
    <p:extLst>
      <p:ext uri="{BB962C8B-B14F-4D97-AF65-F5344CB8AC3E}">
        <p14:creationId xmlns:p14="http://schemas.microsoft.com/office/powerpoint/2010/main" val="7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  <p:bldP spid="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D5CD0-4BF7-C102-6EA6-7B11A8C43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A0852-E9AA-26AA-C89C-D83840DF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Легендарные песни Победы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C6462-D080-7926-77D1-B3D4366C0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1640" y="1412776"/>
            <a:ext cx="6912768" cy="635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Поём вместе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2C22F5-978D-81B3-6C40-AD2CAE955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216" y="4941167"/>
            <a:ext cx="2170584" cy="72008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E800C6-F12A-BF50-D3F6-185C34FB3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488064"/>
            <a:ext cx="3312368" cy="216990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6E5EC8-6DA1-1445-9DFF-6BD1F36E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196752"/>
            <a:ext cx="2519600" cy="18897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BB45B5-8B61-DE2D-29B5-9137528CD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47822"/>
            <a:ext cx="2952328" cy="166253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33E183-7B17-E032-AFBC-59943C8E5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096" y="3873707"/>
            <a:ext cx="2962696" cy="166864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0923FC-446F-7AFC-3B64-9BDAD0793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53" y="3446512"/>
            <a:ext cx="2787379" cy="186003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26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0E398-5E0B-0238-35E6-65AAAE3B8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30919-E0EE-B48C-C2AB-42D1F783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Легендарные песни Победы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19073D-D87F-4603-8CAF-0103718B2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9632" y="2564904"/>
            <a:ext cx="6912768" cy="19442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5400" b="1" i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80E58F-912E-AC8B-AC7B-FA3DB411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4941169"/>
            <a:ext cx="3528392" cy="720080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Подготовила преподаватель Е.А. Ситникова</a:t>
            </a:r>
          </a:p>
        </p:txBody>
      </p:sp>
    </p:spTree>
    <p:extLst>
      <p:ext uri="{BB962C8B-B14F-4D97-AF65-F5344CB8AC3E}">
        <p14:creationId xmlns:p14="http://schemas.microsoft.com/office/powerpoint/2010/main" val="10765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Песни военных лет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5976" y="4771600"/>
            <a:ext cx="3960440" cy="711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              В землянке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2"/>
            <a:ext cx="3682752" cy="6480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Священная война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0E633-B7A2-1878-FC02-33C7FCFBDEB9}"/>
              </a:ext>
            </a:extLst>
          </p:cNvPr>
          <p:cNvSpPr txBox="1"/>
          <p:nvPr/>
        </p:nvSpPr>
        <p:spPr>
          <a:xfrm>
            <a:off x="1475656" y="192612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Несокрушимая и легендарная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A786F-EABF-AB61-1F73-BC5EF2477A7A}"/>
              </a:ext>
            </a:extLst>
          </p:cNvPr>
          <p:cNvSpPr txBox="1"/>
          <p:nvPr/>
        </p:nvSpPr>
        <p:spPr>
          <a:xfrm>
            <a:off x="2555776" y="2637493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Шумел сурово брянский лес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D770-B836-2994-2704-5336DB3DD91C}"/>
              </a:ext>
            </a:extLst>
          </p:cNvPr>
          <p:cNvSpPr txBox="1"/>
          <p:nvPr/>
        </p:nvSpPr>
        <p:spPr>
          <a:xfrm>
            <a:off x="3707904" y="334886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Синий платочек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99D87-A817-BB31-F2A4-B71B2854A032}"/>
              </a:ext>
            </a:extLst>
          </p:cNvPr>
          <p:cNvSpPr txBox="1"/>
          <p:nvPr/>
        </p:nvSpPr>
        <p:spPr>
          <a:xfrm>
            <a:off x="4572000" y="4060231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Темная ночь</a:t>
            </a:r>
          </a:p>
        </p:txBody>
      </p:sp>
    </p:spTree>
    <p:extLst>
      <p:ext uri="{BB962C8B-B14F-4D97-AF65-F5344CB8AC3E}">
        <p14:creationId xmlns:p14="http://schemas.microsoft.com/office/powerpoint/2010/main" val="42187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build="p"/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«Катюша»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64088" y="1268759"/>
            <a:ext cx="2460300" cy="6480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поэт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Михаил Исаковский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4768937"/>
            <a:ext cx="2544336" cy="7318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         композитор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 Матвей Блантер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64129-75A5-FDC6-1F5F-2DA7E889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24744"/>
            <a:ext cx="2616344" cy="364419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9AA3D6-FD4D-E758-D0AE-47377AAE4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68" y="2173169"/>
            <a:ext cx="2304256" cy="331236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77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«Катюша»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452320" y="5218658"/>
            <a:ext cx="864096" cy="442589"/>
          </a:xfrm>
        </p:spPr>
        <p:txBody>
          <a:bodyPr>
            <a:normAutofit/>
          </a:bodyPr>
          <a:lstStyle/>
          <a:p>
            <a:pPr algn="just"/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081AE4-468D-7369-65A5-C539BF51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97" y="4005064"/>
            <a:ext cx="3162456" cy="174989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990CCD-FFB8-0FAE-A4CC-01FA8EEA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" y="1916832"/>
            <a:ext cx="2043985" cy="286731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6E7501-8D0E-5895-47CC-9E3E5E47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472" y="1700772"/>
            <a:ext cx="3710706" cy="208727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1150D8-04BD-38E4-2E63-5AB80FF1B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927" y="1916832"/>
            <a:ext cx="2188544" cy="345741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Объект 2"/>
          <p:cNvSpPr>
            <a:spLocks noGrp="1"/>
          </p:cNvSpPr>
          <p:nvPr>
            <p:ph sz="half" idx="1"/>
          </p:nvPr>
        </p:nvSpPr>
        <p:spPr>
          <a:xfrm flipH="1">
            <a:off x="2630469" y="1150396"/>
            <a:ext cx="3710706" cy="4063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на войне</a:t>
            </a:r>
          </a:p>
        </p:txBody>
      </p:sp>
    </p:spTree>
    <p:extLst>
      <p:ext uri="{BB962C8B-B14F-4D97-AF65-F5344CB8AC3E}">
        <p14:creationId xmlns:p14="http://schemas.microsoft.com/office/powerpoint/2010/main" val="32701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«Катюша»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588224" y="4896543"/>
            <a:ext cx="2098576" cy="980729"/>
          </a:xfrm>
        </p:spPr>
        <p:txBody>
          <a:bodyPr>
            <a:normAutofit/>
          </a:bodyPr>
          <a:lstStyle/>
          <a:p>
            <a:pPr algn="just"/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15600" y="4896542"/>
            <a:ext cx="5684792" cy="764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город Владивосток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скульптор Константин Новиков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6E4A9-52F4-B0B8-FBD0-9F82D353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13" y="1268760"/>
            <a:ext cx="6622974" cy="351527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2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«Катюша»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04048" y="1052736"/>
            <a:ext cx="3831202" cy="48245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Расцветали яблони и груши,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Поплыли туманы над рекой.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Выходила на берег Катюша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На высокий берег, на крутой.</a:t>
            </a:r>
          </a:p>
          <a:p>
            <a:pPr marL="0" indent="0" algn="just">
              <a:buNone/>
            </a:pPr>
            <a:endParaRPr lang="ru-RU" sz="19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Выходила, песню заводила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Про степного, сизого орла,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Про того, которого любила,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Про того, чьи письма берегла.</a:t>
            </a:r>
          </a:p>
          <a:p>
            <a:pPr marL="0" indent="0" algn="just">
              <a:buNone/>
            </a:pPr>
            <a:endParaRPr lang="ru-RU" sz="19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Ой, ты, песня, песенка девичья,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Ты лети за ясным солнцем вслед,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И бойцу на дальнем пограничье</a:t>
            </a:r>
          </a:p>
          <a:p>
            <a:pPr marL="0" indent="0" algn="just">
              <a:buNone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От Катюши передай привет.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085184"/>
            <a:ext cx="370384" cy="21602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4BFD80-F7E0-76F4-DC88-FBC7573D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1112"/>
            <a:ext cx="4335258" cy="267431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68134-A37E-D7AC-129D-54FB9D028DA0}"/>
              </a:ext>
            </a:extLst>
          </p:cNvPr>
          <p:cNvSpPr txBox="1"/>
          <p:nvPr/>
        </p:nvSpPr>
        <p:spPr>
          <a:xfrm>
            <a:off x="827584" y="472514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Песню знал каждый боец.</a:t>
            </a:r>
          </a:p>
        </p:txBody>
      </p:sp>
    </p:spTree>
    <p:extLst>
      <p:ext uri="{BB962C8B-B14F-4D97-AF65-F5344CB8AC3E}">
        <p14:creationId xmlns:p14="http://schemas.microsoft.com/office/powerpoint/2010/main" val="41027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«Дороги»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436096" y="4869160"/>
            <a:ext cx="2228850" cy="7200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поэт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Лев Ошанин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124744"/>
            <a:ext cx="2952328" cy="7920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    композитор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Анатолий Новиков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1F602-FCA4-8D7D-43F1-B875A9D8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62" y="2060847"/>
            <a:ext cx="2434411" cy="332910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8A7BA-602A-FC16-928B-D585748B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78766"/>
            <a:ext cx="2228850" cy="366805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338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Песня «Дороги»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436096" y="1268761"/>
            <a:ext cx="3250704" cy="331440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35895" y="3789040"/>
            <a:ext cx="2160241" cy="15121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Шёл советский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солдат по трудным 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дорогам войны.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08A00D-8FC4-B7B9-23D9-18166E4F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6955"/>
            <a:ext cx="3002920" cy="351425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E71A7-BF40-A7CB-C033-87450910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703" y="1214160"/>
            <a:ext cx="2743521" cy="211022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B21A14-6609-877E-FFE6-C93D8FDC6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716" y="3140967"/>
            <a:ext cx="2574084" cy="230321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41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94E36-67CE-3DF5-4CC0-EBF65A83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                            </a:t>
            </a:r>
            <a:r>
              <a:rPr lang="ru-RU" sz="4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Песня «Дороги»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8867A0-8E6C-1204-EBD6-056214E85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3960440" cy="4425355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Эх, дороги…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Пыль, да туман,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Холода, тревоги,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Да степной бурьян.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Знать не можешь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 Доли своей.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 Может,  крылья сложишь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i="1" dirty="0">
                <a:solidFill>
                  <a:schemeClr val="accent2">
                    <a:lumMod val="75000"/>
                  </a:schemeClr>
                </a:solidFill>
              </a:rPr>
              <a:t> Посреди степей.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6100C4-636B-85AB-D2DC-9E06AC1AC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1960" y="4608513"/>
            <a:ext cx="4680520" cy="692695"/>
          </a:xfrm>
          <a:ln w="28575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100" b="1" i="1" dirty="0">
                <a:solidFill>
                  <a:schemeClr val="accent2">
                    <a:lumMod val="75000"/>
                  </a:schemeClr>
                </a:solidFill>
              </a:rPr>
              <a:t>Нам дороги эти позабыть нельзя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196DCB-E25B-8B55-5E21-0DA8A1A4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34" y="1556792"/>
            <a:ext cx="4563966" cy="296798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60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306</Words>
  <Application>Microsoft Office PowerPoint</Application>
  <PresentationFormat>Экран (4:3)</PresentationFormat>
  <Paragraphs>84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Легендарные песни</vt:lpstr>
      <vt:lpstr>Песни военных лет</vt:lpstr>
      <vt:lpstr>Песня «Катюша»</vt:lpstr>
      <vt:lpstr>Песня «Катюша»</vt:lpstr>
      <vt:lpstr>Песня «Катюша»</vt:lpstr>
      <vt:lpstr>Песня «Катюша»</vt:lpstr>
      <vt:lpstr>Песня «Дороги»</vt:lpstr>
      <vt:lpstr>Песня «Дороги»</vt:lpstr>
      <vt:lpstr>                                 Песня «Дороги»</vt:lpstr>
      <vt:lpstr>Песня «Черноглазая казачка»</vt:lpstr>
      <vt:lpstr>Песня «Черноглазая казачка»</vt:lpstr>
      <vt:lpstr>          Песни послевоенного периода</vt:lpstr>
      <vt:lpstr>         Легендарные песни Победы</vt:lpstr>
      <vt:lpstr>           Легендарные песни Победы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Юные герои</dc:title>
  <dc:creator>Глеб Александрович</dc:creator>
  <cp:lastModifiedBy>Пользователь</cp:lastModifiedBy>
  <cp:revision>63</cp:revision>
  <dcterms:modified xsi:type="dcterms:W3CDTF">2025-05-26T16:47:43Z</dcterms:modified>
</cp:coreProperties>
</file>